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2" r:id="rId3"/>
    <p:sldId id="259" r:id="rId4"/>
    <p:sldId id="258" r:id="rId5"/>
    <p:sldId id="260" r:id="rId6"/>
    <p:sldId id="261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9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i verma" userId="0c2d686e38efff14" providerId="LiveId" clId="{ECA9179A-EDB4-488C-A31C-F52047E1953B}"/>
    <pc:docChg chg="modSld">
      <pc:chgData name="soni verma" userId="0c2d686e38efff14" providerId="LiveId" clId="{ECA9179A-EDB4-488C-A31C-F52047E1953B}" dt="2024-06-25T13:42:48.762" v="10"/>
      <pc:docMkLst>
        <pc:docMk/>
      </pc:docMkLst>
      <pc:sldChg chg="addSp delSp modSp modTransition modAnim">
        <pc:chgData name="soni verma" userId="0c2d686e38efff14" providerId="LiveId" clId="{ECA9179A-EDB4-488C-A31C-F52047E1953B}" dt="2024-06-25T13:42:48.762" v="10"/>
        <pc:sldMkLst>
          <pc:docMk/>
          <pc:sldMk cId="292408126" sldId="257"/>
        </pc:sldMkLst>
        <pc:picChg chg="add mod">
          <ac:chgData name="soni verma" userId="0c2d686e38efff14" providerId="LiveId" clId="{ECA9179A-EDB4-488C-A31C-F52047E1953B}" dt="2024-06-25T13:42:48.762" v="10"/>
          <ac:picMkLst>
            <pc:docMk/>
            <pc:sldMk cId="292408126" sldId="257"/>
            <ac:picMk id="3" creationId="{B57443B0-E244-305D-8988-74B4651766B5}"/>
          </ac:picMkLst>
        </pc:picChg>
        <pc:picChg chg="del">
          <ac:chgData name="soni verma" userId="0c2d686e38efff14" providerId="LiveId" clId="{ECA9179A-EDB4-488C-A31C-F52047E1953B}" dt="2024-06-24T13:21:11.735" v="0"/>
          <ac:picMkLst>
            <pc:docMk/>
            <pc:sldMk cId="292408126" sldId="257"/>
            <ac:picMk id="6" creationId="{6EA96B32-70C7-E000-6E62-5FE914AB34A9}"/>
          </ac:picMkLst>
        </pc:picChg>
      </pc:sldChg>
      <pc:sldChg chg="addSp delSp modSp modTransition modAnim">
        <pc:chgData name="soni verma" userId="0c2d686e38efff14" providerId="LiveId" clId="{ECA9179A-EDB4-488C-A31C-F52047E1953B}" dt="2024-06-25T13:42:48.762" v="10"/>
        <pc:sldMkLst>
          <pc:docMk/>
          <pc:sldMk cId="2090516743" sldId="258"/>
        </pc:sldMkLst>
        <pc:picChg chg="add mod">
          <ac:chgData name="soni verma" userId="0c2d686e38efff14" providerId="LiveId" clId="{ECA9179A-EDB4-488C-A31C-F52047E1953B}" dt="2024-06-25T13:42:48.762" v="10"/>
          <ac:picMkLst>
            <pc:docMk/>
            <pc:sldMk cId="2090516743" sldId="258"/>
            <ac:picMk id="3" creationId="{9CC4A201-35C2-8A62-E1BB-2E38BC76C0C0}"/>
          </ac:picMkLst>
        </pc:picChg>
        <pc:picChg chg="del">
          <ac:chgData name="soni verma" userId="0c2d686e38efff14" providerId="LiveId" clId="{ECA9179A-EDB4-488C-A31C-F52047E1953B}" dt="2024-06-24T13:21:11.735" v="0"/>
          <ac:picMkLst>
            <pc:docMk/>
            <pc:sldMk cId="2090516743" sldId="258"/>
            <ac:picMk id="6" creationId="{99B4FEE2-D310-BDE6-014F-622DD8E49B71}"/>
          </ac:picMkLst>
        </pc:picChg>
      </pc:sldChg>
      <pc:sldChg chg="addSp delSp modSp modTransition modAnim">
        <pc:chgData name="soni verma" userId="0c2d686e38efff14" providerId="LiveId" clId="{ECA9179A-EDB4-488C-A31C-F52047E1953B}" dt="2024-06-25T13:42:48.762" v="10"/>
        <pc:sldMkLst>
          <pc:docMk/>
          <pc:sldMk cId="3964096579" sldId="259"/>
        </pc:sldMkLst>
        <pc:picChg chg="add mod">
          <ac:chgData name="soni verma" userId="0c2d686e38efff14" providerId="LiveId" clId="{ECA9179A-EDB4-488C-A31C-F52047E1953B}" dt="2024-06-25T13:42:48.762" v="10"/>
          <ac:picMkLst>
            <pc:docMk/>
            <pc:sldMk cId="3964096579" sldId="259"/>
            <ac:picMk id="2" creationId="{B649F5E0-8349-F278-B579-5E82FFC1A586}"/>
          </ac:picMkLst>
        </pc:picChg>
        <pc:picChg chg="del">
          <ac:chgData name="soni verma" userId="0c2d686e38efff14" providerId="LiveId" clId="{ECA9179A-EDB4-488C-A31C-F52047E1953B}" dt="2024-06-24T13:21:11.735" v="0"/>
          <ac:picMkLst>
            <pc:docMk/>
            <pc:sldMk cId="3964096579" sldId="259"/>
            <ac:picMk id="12" creationId="{2E084BAE-274C-CF16-4509-6B790AFE91D9}"/>
          </ac:picMkLst>
        </pc:picChg>
      </pc:sldChg>
      <pc:sldChg chg="addSp delSp modSp modTransition modAnim">
        <pc:chgData name="soni verma" userId="0c2d686e38efff14" providerId="LiveId" clId="{ECA9179A-EDB4-488C-A31C-F52047E1953B}" dt="2024-06-25T13:42:48.762" v="10"/>
        <pc:sldMkLst>
          <pc:docMk/>
          <pc:sldMk cId="3684781813" sldId="260"/>
        </pc:sldMkLst>
        <pc:picChg chg="add mod">
          <ac:chgData name="soni verma" userId="0c2d686e38efff14" providerId="LiveId" clId="{ECA9179A-EDB4-488C-A31C-F52047E1953B}" dt="2024-06-25T13:42:48.762" v="10"/>
          <ac:picMkLst>
            <pc:docMk/>
            <pc:sldMk cId="3684781813" sldId="260"/>
            <ac:picMk id="3" creationId="{5F8C1B58-5724-FFEF-0EA4-A71A9F117159}"/>
          </ac:picMkLst>
        </pc:picChg>
        <pc:picChg chg="del">
          <ac:chgData name="soni verma" userId="0c2d686e38efff14" providerId="LiveId" clId="{ECA9179A-EDB4-488C-A31C-F52047E1953B}" dt="2024-06-24T13:21:11.735" v="0"/>
          <ac:picMkLst>
            <pc:docMk/>
            <pc:sldMk cId="3684781813" sldId="260"/>
            <ac:picMk id="6" creationId="{B950BB94-DA19-9AB7-1580-EECE626CEBEE}"/>
          </ac:picMkLst>
        </pc:picChg>
      </pc:sldChg>
      <pc:sldChg chg="addSp delSp modSp modTransition modAnim">
        <pc:chgData name="soni verma" userId="0c2d686e38efff14" providerId="LiveId" clId="{ECA9179A-EDB4-488C-A31C-F52047E1953B}" dt="2024-06-25T13:42:48.762" v="10"/>
        <pc:sldMkLst>
          <pc:docMk/>
          <pc:sldMk cId="1373982794" sldId="261"/>
        </pc:sldMkLst>
        <pc:picChg chg="add mod">
          <ac:chgData name="soni verma" userId="0c2d686e38efff14" providerId="LiveId" clId="{ECA9179A-EDB4-488C-A31C-F52047E1953B}" dt="2024-06-25T13:42:48.762" v="10"/>
          <ac:picMkLst>
            <pc:docMk/>
            <pc:sldMk cId="1373982794" sldId="261"/>
            <ac:picMk id="3" creationId="{A9060B08-8CF5-EAB9-C9CA-54A11527763A}"/>
          </ac:picMkLst>
        </pc:picChg>
        <pc:picChg chg="del">
          <ac:chgData name="soni verma" userId="0c2d686e38efff14" providerId="LiveId" clId="{ECA9179A-EDB4-488C-A31C-F52047E1953B}" dt="2024-06-24T13:21:11.735" v="0"/>
          <ac:picMkLst>
            <pc:docMk/>
            <pc:sldMk cId="1373982794" sldId="261"/>
            <ac:picMk id="6" creationId="{127F45E4-D889-8E5C-886D-D5F98A4C17EC}"/>
          </ac:picMkLst>
        </pc:picChg>
      </pc:sldChg>
      <pc:sldChg chg="addSp delSp modSp modTransition modAnim">
        <pc:chgData name="soni verma" userId="0c2d686e38efff14" providerId="LiveId" clId="{ECA9179A-EDB4-488C-A31C-F52047E1953B}" dt="2024-06-25T13:42:48.762" v="10"/>
        <pc:sldMkLst>
          <pc:docMk/>
          <pc:sldMk cId="2710405085" sldId="262"/>
        </pc:sldMkLst>
        <pc:picChg chg="del">
          <ac:chgData name="soni verma" userId="0c2d686e38efff14" providerId="LiveId" clId="{ECA9179A-EDB4-488C-A31C-F52047E1953B}" dt="2024-06-24T13:21:11.735" v="0"/>
          <ac:picMkLst>
            <pc:docMk/>
            <pc:sldMk cId="2710405085" sldId="262"/>
            <ac:picMk id="4" creationId="{3E74681E-7B6B-E43F-16E5-2DD105878246}"/>
          </ac:picMkLst>
        </pc:picChg>
        <pc:picChg chg="add mod">
          <ac:chgData name="soni verma" userId="0c2d686e38efff14" providerId="LiveId" clId="{ECA9179A-EDB4-488C-A31C-F52047E1953B}" dt="2024-06-25T13:42:48.762" v="10"/>
          <ac:picMkLst>
            <pc:docMk/>
            <pc:sldMk cId="2710405085" sldId="262"/>
            <ac:picMk id="4" creationId="{4E2C8908-AA96-B037-FEC8-2C697038F142}"/>
          </ac:picMkLst>
        </pc:picChg>
      </pc:sldChg>
      <pc:sldChg chg="addSp delSp modSp modTransition modAnim">
        <pc:chgData name="soni verma" userId="0c2d686e38efff14" providerId="LiveId" clId="{ECA9179A-EDB4-488C-A31C-F52047E1953B}" dt="2024-06-25T13:42:48.762" v="10"/>
        <pc:sldMkLst>
          <pc:docMk/>
          <pc:sldMk cId="2540914812" sldId="263"/>
        </pc:sldMkLst>
        <pc:picChg chg="add del mod">
          <ac:chgData name="soni verma" userId="0c2d686e38efff14" providerId="LiveId" clId="{ECA9179A-EDB4-488C-A31C-F52047E1953B}" dt="2024-06-24T13:26:25.089" v="2"/>
          <ac:picMkLst>
            <pc:docMk/>
            <pc:sldMk cId="2540914812" sldId="263"/>
            <ac:picMk id="4" creationId="{CB30A999-0929-A2F3-05F5-6ED02EC09410}"/>
          </ac:picMkLst>
        </pc:picChg>
        <pc:picChg chg="add del mod">
          <ac:chgData name="soni verma" userId="0c2d686e38efff14" providerId="LiveId" clId="{ECA9179A-EDB4-488C-A31C-F52047E1953B}" dt="2024-06-25T13:38:06.718" v="9"/>
          <ac:picMkLst>
            <pc:docMk/>
            <pc:sldMk cId="2540914812" sldId="263"/>
            <ac:picMk id="4" creationId="{E5961C81-D5DC-CF51-D84B-46855843A00D}"/>
          </ac:picMkLst>
        </pc:picChg>
        <pc:picChg chg="del">
          <ac:chgData name="soni verma" userId="0c2d686e38efff14" providerId="LiveId" clId="{ECA9179A-EDB4-488C-A31C-F52047E1953B}" dt="2024-06-24T13:21:11.735" v="0"/>
          <ac:picMkLst>
            <pc:docMk/>
            <pc:sldMk cId="2540914812" sldId="263"/>
            <ac:picMk id="5" creationId="{1F5401A1-B650-3694-CA90-AD358B14855F}"/>
          </ac:picMkLst>
        </pc:picChg>
        <pc:picChg chg="add mod">
          <ac:chgData name="soni verma" userId="0c2d686e38efff14" providerId="LiveId" clId="{ECA9179A-EDB4-488C-A31C-F52047E1953B}" dt="2024-06-25T13:42:48.762" v="10"/>
          <ac:picMkLst>
            <pc:docMk/>
            <pc:sldMk cId="2540914812" sldId="263"/>
            <ac:picMk id="5" creationId="{86D1DD73-6979-5CA1-6E1A-04D54871B8EF}"/>
          </ac:picMkLst>
        </pc:picChg>
        <pc:picChg chg="add del mod">
          <ac:chgData name="soni verma" userId="0c2d686e38efff14" providerId="LiveId" clId="{ECA9179A-EDB4-488C-A31C-F52047E1953B}" dt="2024-06-24T13:33:59.692" v="4"/>
          <ac:picMkLst>
            <pc:docMk/>
            <pc:sldMk cId="2540914812" sldId="263"/>
            <ac:picMk id="6" creationId="{9E2FADFA-8F44-AB7D-9CFD-F0D492EAC32D}"/>
          </ac:picMkLst>
        </pc:picChg>
        <pc:picChg chg="add del mod">
          <ac:chgData name="soni verma" userId="0c2d686e38efff14" providerId="LiveId" clId="{ECA9179A-EDB4-488C-A31C-F52047E1953B}" dt="2024-06-24T13:53:25.663" v="6"/>
          <ac:picMkLst>
            <pc:docMk/>
            <pc:sldMk cId="2540914812" sldId="263"/>
            <ac:picMk id="7" creationId="{158AE33A-9D2B-B49C-5EC1-C91B5D38554D}"/>
          </ac:picMkLst>
        </pc:picChg>
        <pc:picChg chg="add del mod">
          <ac:chgData name="soni verma" userId="0c2d686e38efff14" providerId="LiveId" clId="{ECA9179A-EDB4-488C-A31C-F52047E1953B}" dt="2024-06-24T13:54:28" v="7"/>
          <ac:picMkLst>
            <pc:docMk/>
            <pc:sldMk cId="2540914812" sldId="263"/>
            <ac:picMk id="8" creationId="{8314A386-2E8B-650C-F6F7-499170EF1AB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84241-8601-7A74-2CA1-9B887A30C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7155A-5399-90A8-53EE-F8AC487D2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20D97-C0F5-82D2-F308-022EC3C76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57CB1-4AAA-BFFA-3B9D-6C2FDE302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8B0F4-649D-43C9-695A-6B30413A0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229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27A0-979D-3600-26DE-1F97F7FA9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D4EC29-4101-FDD3-2939-D75275870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139EC-A614-4564-790F-924D04ECB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84CEE-A8D9-DD0F-26DF-781585EDC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87729-63C2-5D39-60A7-8588B8C6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761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9A8A12-86C3-1E83-05C3-4D7B6B0BD5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1FF3E0-A920-967F-C2BA-88B3265CF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91464-7752-6508-3754-68C130370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CD7E0-D3C1-13FC-B9F7-4DB681F33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3DAF4-3E23-41A8-3A14-B7AC3DD23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069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AA6F7-CE33-6115-7030-93BB076D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2A08C-FBBF-2185-CA3F-002205711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358BE-421E-8BD3-B7F3-9CC03C130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A33B7-BB08-1348-8AD1-821627C64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F9FF8-6FCE-A8E5-6E86-F3A2D71A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263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6B0D2-4708-D553-CD17-5131D957E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C0C1C8-07E0-E29D-065E-B1265916C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DF83A-3E35-12C1-FAE8-43FC6B376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B25FF-27A7-3CB1-7907-ECF532EEC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077DA-8A8A-0EEC-E7B1-D13093612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9071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C4006-238B-E719-DE8A-C3789FD6F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01A57-4CDA-6DBC-4018-3AA745C66C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DF83CF-1672-6FB7-BF7D-FEB47FDC10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5FAE89-4023-5564-DD33-6CD6EA987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2D6A02-2FA5-8213-FAA6-43E1518DD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234911-89F3-4C41-A9F6-64F01928D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8246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2DC01-E8BF-3E1D-9F7D-AA50949A2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E0A579-C245-3681-C19D-160AD4922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F4A45-70D9-3D65-C777-011A498587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3DD731-1A65-936D-141E-6AE36B48F3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424D9E-9F6C-4F59-F8F9-B339F01392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6EADFA-50E3-AD72-00DE-C446C35AE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072B18-690B-76F8-C73E-9E6933EED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16CD10-9995-59C7-BAD3-2F9729FAD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841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75353-C55E-8435-162A-75B4EFE13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04CD96-E1B6-07CD-58E3-54B5D4E50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9D0CB9-046A-68E2-9B62-2990A5A65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7C1341-F1AC-C092-DD7C-C296CFF06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1034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0A9F66-4299-BD50-73BF-F264C5E6C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613A2A-3E1C-C577-66C4-57FBD41D7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A5F75-B873-6488-D10F-84A164C0D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8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8433-7289-7DE8-694E-9E44D0AAF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9D771-A783-69BE-7D38-F9D7314F1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96E53-7100-C076-9111-7D8C64FA0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EE8DEF-AC95-686D-08A4-18FBB4C30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10040-7EA1-8BB7-3D44-AF082D175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69AEED-5239-5365-BBDC-7D7FC1C38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390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BC3F5-0AEC-0C9B-3FF4-C608C0A50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6719E-105A-E12E-7972-00D58ADCC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0F0A6-84CA-9D88-BA88-2FCEE10E3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5D316-EB6F-6C50-A50F-73CFDD193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84DC69-E8B8-2149-BD6C-BBD2C8110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148DF-20F3-3371-1C15-7A93D6E17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0154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86DEC5-B302-13A6-F1FA-E36446887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65468-B499-9203-CA7B-58B53073E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A8B94-8338-9957-2596-486D52C1A6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545C7-0803-4257-98DA-C286A3A5263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669D2-FC52-B622-30AB-599C17B60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95831-0ED8-E37E-71D7-3A854E488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2413F-2FE2-42FB-BD08-F91E785EB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026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FD5F3-2AD2-B682-C915-ACB5C8B599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u="sng" dirty="0"/>
              <a:t>EDA of Hotel reservation Data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06F9F5-5B61-5C65-A925-36C46487B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Soni Verma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6D1DD73-6979-5CA1-6E1A-04D54871B8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914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98"/>
    </mc:Choice>
    <mc:Fallback>
      <p:transition spd="slow" advTm="11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24C2A-1C39-AD43-031F-8789B9387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Variables in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11509-377B-E4D0-A711-D94890864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dirty="0"/>
              <a:t>There is a total of 16 variables and I have taken a total of 8 variables to study the dataset.</a:t>
            </a:r>
          </a:p>
          <a:p>
            <a:r>
              <a:rPr lang="en-IN" sz="2400" dirty="0"/>
              <a:t>Booking ID</a:t>
            </a:r>
          </a:p>
          <a:p>
            <a:r>
              <a:rPr lang="en-IN" sz="2400" dirty="0"/>
              <a:t>No of adults</a:t>
            </a:r>
          </a:p>
          <a:p>
            <a:r>
              <a:rPr lang="en-IN" sz="2400" dirty="0"/>
              <a:t>No of children</a:t>
            </a:r>
          </a:p>
          <a:p>
            <a:r>
              <a:rPr lang="en-IN" sz="2400" dirty="0"/>
              <a:t>No of week Nights</a:t>
            </a:r>
          </a:p>
          <a:p>
            <a:r>
              <a:rPr lang="en-IN" sz="2400" dirty="0"/>
              <a:t>No of weekend nights</a:t>
            </a:r>
          </a:p>
          <a:p>
            <a:r>
              <a:rPr lang="en-IN" sz="2400" dirty="0"/>
              <a:t>Booking status </a:t>
            </a:r>
          </a:p>
          <a:p>
            <a:r>
              <a:rPr lang="en-IN" sz="2400" dirty="0"/>
              <a:t>Lead time</a:t>
            </a:r>
          </a:p>
          <a:p>
            <a:r>
              <a:rPr lang="en-IN" sz="2400" dirty="0"/>
              <a:t>Arrival time</a:t>
            </a:r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E2C8908-AA96-B037-FEC8-2C697038F1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05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61"/>
    </mc:Choice>
    <mc:Fallback>
      <p:transition spd="slow" advTm="28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A54BAE8-B7A6-15F8-5678-9EB300604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Plots of booking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170C84-CD34-B45A-7D47-DB6422847D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No of bookings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74AE04-7AEE-D86B-78AD-9AA63F8185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10206"/>
            <a:ext cx="5157787" cy="2963446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27A9C2D-938F-AF38-18A4-E4BCBE4B61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Booking status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6D282E0-9011-A310-773C-5040826E8D0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21086"/>
            <a:ext cx="5183188" cy="3052566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649F5E0-8349-F278-B579-5E82FFC1A5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096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18"/>
    </mc:Choice>
    <mc:Fallback>
      <p:transition spd="slow" advTm="37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25A5B-77C7-203D-12F2-95ABD6FD3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Reservation Timings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74E094-1C97-D282-6E34-E94992EB3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375" y="1825625"/>
            <a:ext cx="7499249" cy="43513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CC4A201-35C2-8A62-E1BB-2E38BC76C0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16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49"/>
    </mc:Choice>
    <mc:Fallback>
      <p:transition spd="slow" advTm="51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62BBE-9B49-0890-0638-C26F5B62A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Price per Room Analysis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DA66AE-1563-7A9F-DF46-61A03BF064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260" y="1825625"/>
            <a:ext cx="7393479" cy="43513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F8C1B58-5724-FFEF-0EA4-A71A9F1171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81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087"/>
    </mc:Choice>
    <mc:Fallback>
      <p:transition spd="slow" advTm="66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59426-095C-878C-70B5-123251B99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Booking Duration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E279C5-082C-E1AF-B628-8E93EA785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9315" y="1825625"/>
            <a:ext cx="7573369" cy="43513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9060B08-8CF5-EAB9-C9CA-54A1152776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982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27"/>
    </mc:Choice>
    <mc:Fallback>
      <p:transition spd="slow" advTm="21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DAF51-5B41-B871-D806-1EC2764D6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 of hotel reservation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B1B12A-AD9C-927B-84D5-F6B50ADF6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084" y="1825625"/>
            <a:ext cx="8145832" cy="43513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57443B0-E244-305D-8988-74B4651766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08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03"/>
    </mc:Choice>
    <mc:Fallback>
      <p:transition spd="slow" advTm="48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76</Words>
  <Application>Microsoft Office PowerPoint</Application>
  <PresentationFormat>Widescreen</PresentationFormat>
  <Paragraphs>22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EDA of Hotel reservation Data </vt:lpstr>
      <vt:lpstr>Variables in Dataset</vt:lpstr>
      <vt:lpstr>Plots of booking</vt:lpstr>
      <vt:lpstr>Reservation Timings</vt:lpstr>
      <vt:lpstr>Average Price per Room Analysis</vt:lpstr>
      <vt:lpstr>Booking Duration Analysis</vt:lpstr>
      <vt:lpstr>Summary of hotel reservation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soni verma</dc:creator>
  <cp:lastModifiedBy>soni verma</cp:lastModifiedBy>
  <cp:revision>1</cp:revision>
  <dcterms:created xsi:type="dcterms:W3CDTF">2024-06-24T10:28:26Z</dcterms:created>
  <dcterms:modified xsi:type="dcterms:W3CDTF">2024-06-25T13:49:43Z</dcterms:modified>
</cp:coreProperties>
</file>

<file path=docProps/thumbnail.jpeg>
</file>